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B7E9E-2F56-2748-A580-52D28B194619}" type="datetimeFigureOut">
              <a:rPr lang="nl-NL" smtClean="0"/>
              <a:t>08-12-14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A4D9D-992E-954D-920C-3C186A0E2F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276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9E9AA-5E43-5746-9AA4-909D815A109C}" type="datetimeFigureOut">
              <a:rPr lang="nl-NL" smtClean="0"/>
              <a:t>08-12-14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250EC-BEBF-CF43-A94A-0C3B977CF1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5566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CE12-FC08-A34B-9E2E-0DDB753F12E9}" type="datetime1">
              <a:rPr lang="nl-NL" smtClean="0"/>
              <a:t>08-12-14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73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40EB-0261-2C4A-A430-A7119DC1FDF6}" type="datetime1">
              <a:rPr lang="nl-NL" smtClean="0"/>
              <a:t>08-12-14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13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8287-2DF8-E942-837D-D60A96F0B0E2}" type="datetime1">
              <a:rPr lang="nl-NL" smtClean="0"/>
              <a:t>08-12-14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26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87B6-BDE4-5549-9319-DCEDA18850CD}" type="datetime1">
              <a:rPr lang="nl-NL" smtClean="0"/>
              <a:t>08-12-14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14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9CDB-5847-C345-B4B8-EBEE5B0B0047}" type="datetime1">
              <a:rPr lang="nl-NL" smtClean="0"/>
              <a:t>08-12-14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65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3A0-5175-0146-9CE6-53AC4855D902}" type="datetime1">
              <a:rPr lang="nl-NL" smtClean="0"/>
              <a:t>08-12-14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60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1AF4-C92A-0849-9766-DE5CBC4FC732}" type="datetime1">
              <a:rPr lang="nl-NL" smtClean="0"/>
              <a:t>08-12-14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00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41E1-B2FF-8E4C-BFD9-6EBEA1F4DAC6}" type="datetime1">
              <a:rPr lang="nl-NL" smtClean="0"/>
              <a:t>08-12-14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24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8702-B95D-A348-93E6-2C69FFC32E73}" type="datetime1">
              <a:rPr lang="nl-NL" smtClean="0"/>
              <a:t>08-12-14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74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6E4B-EE14-F745-97EE-D4FBBF983A50}" type="datetime1">
              <a:rPr lang="nl-NL" smtClean="0"/>
              <a:t>08-12-14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1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12CD-650B-1146-8FBE-5BA7ACBDE79C}" type="datetime1">
              <a:rPr lang="nl-NL" smtClean="0"/>
              <a:t>08-12-14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72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3A53-13A6-6343-B5F2-B29D63B6AAC8}" type="datetime1">
              <a:rPr lang="nl-NL" smtClean="0"/>
              <a:t>08-12-14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DA594-49D3-445F-A415-B7BC753F31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83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7.58.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963"/>
            <a:ext cx="9144000" cy="542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74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1.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0"/>
            <a:ext cx="89233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89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2.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"/>
            <a:ext cx="9144000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574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2.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88"/>
            <a:ext cx="9144000" cy="67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096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2.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75"/>
            <a:ext cx="9144000" cy="6494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149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2.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0"/>
            <a:ext cx="80946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92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3.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82026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451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3.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088"/>
            <a:ext cx="9144000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86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3.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5"/>
            <a:ext cx="9144000" cy="5973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38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3.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"/>
            <a:ext cx="9144000" cy="59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895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4.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0"/>
            <a:ext cx="89423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89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7.58.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075"/>
            <a:ext cx="9144000" cy="591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639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5.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338"/>
            <a:ext cx="9144000" cy="60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409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5.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038"/>
            <a:ext cx="9144000" cy="52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027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5.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38"/>
            <a:ext cx="9144000" cy="59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84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5.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713"/>
            <a:ext cx="9144000" cy="63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76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6.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88"/>
            <a:ext cx="9144000" cy="6626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768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6.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388"/>
            <a:ext cx="9144000" cy="54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36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6.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0"/>
            <a:ext cx="7950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637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6.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0"/>
            <a:ext cx="7905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88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7.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0"/>
            <a:ext cx="87804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034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7.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688"/>
            <a:ext cx="9144000" cy="57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45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7.58.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40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676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7.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038"/>
            <a:ext cx="9144000" cy="498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22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7.58.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50"/>
            <a:ext cx="9144000" cy="60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61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7.58.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2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16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7.59.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9144000" cy="6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50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0.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9144000" cy="63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59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1.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13"/>
            <a:ext cx="9144000" cy="62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91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3-11-19 om 08.01.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275"/>
            <a:ext cx="9144000" cy="5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A594-49D3-445F-A415-B7BC753F310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6199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</Words>
  <Application>Microsoft Macintosh PowerPoint</Application>
  <PresentationFormat>Diavoorstelling (4:3)</PresentationFormat>
  <Paragraphs>30</Paragraphs>
  <Slides>30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Hessel</dc:creator>
  <cp:lastModifiedBy>Huub Hessel</cp:lastModifiedBy>
  <cp:revision>3</cp:revision>
  <dcterms:created xsi:type="dcterms:W3CDTF">2013-11-19T07:33:39Z</dcterms:created>
  <dcterms:modified xsi:type="dcterms:W3CDTF">2014-12-08T19:49:45Z</dcterms:modified>
</cp:coreProperties>
</file>